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2" r:id="rId9"/>
    <p:sldId id="271" r:id="rId10"/>
    <p:sldId id="263" r:id="rId11"/>
    <p:sldId id="265" r:id="rId12"/>
    <p:sldId id="267" r:id="rId13"/>
    <p:sldId id="268" r:id="rId14"/>
    <p:sldId id="269" r:id="rId15"/>
    <p:sldId id="264" r:id="rId16"/>
    <p:sldId id="266" r:id="rId17"/>
    <p:sldId id="270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779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948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81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771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537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552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83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15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352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560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574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EC5D-9CF8-45FB-92FE-EFF586B4E42E}" type="datetimeFigureOut">
              <a:rPr lang="uk-UA" smtClean="0"/>
              <a:t>08.10.2022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2100A-FE73-4580-87FD-812343C11D6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2650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53" y="725519"/>
            <a:ext cx="9248025" cy="52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6" y="699247"/>
            <a:ext cx="10058400" cy="56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8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29" y="1538940"/>
            <a:ext cx="5457265" cy="3638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" y="1537446"/>
            <a:ext cx="5459506" cy="36396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0183" y="6069874"/>
            <a:ext cx="494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"Hiroshima Girl is Afraid of Thunder"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296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06" y="1129550"/>
            <a:ext cx="5894424" cy="3719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" y="1129550"/>
            <a:ext cx="5581053" cy="3719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8594" y="5910944"/>
            <a:ext cx="4981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"Hiroshima Girl is Afraid of Thunder" 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559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17" y="1021976"/>
            <a:ext cx="7407112" cy="4675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1177" y="6252754"/>
            <a:ext cx="517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performance </a:t>
            </a:r>
            <a:r>
              <a:rPr lang="en-US" dirty="0"/>
              <a:t>"Hiroshima Girl is Afraid of Thunder"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308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70" y="672352"/>
            <a:ext cx="7976347" cy="531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" y="1680885"/>
            <a:ext cx="5695951" cy="3206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4" y="1680885"/>
            <a:ext cx="5710518" cy="3212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0320" y="5860869"/>
            <a:ext cx="650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Everyone knows about the destroyed theater in occupied Mariupol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976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9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0" y="484094"/>
            <a:ext cx="10058400" cy="56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4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3" y="470646"/>
            <a:ext cx="10058400" cy="56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62"/>
            <a:ext cx="10058400" cy="6706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443753" y="217714"/>
            <a:ext cx="1260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OLESYA HOLOVACH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216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25" y="0"/>
            <a:ext cx="1028907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886" y="461554"/>
            <a:ext cx="124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</a:t>
            </a:r>
            <a:r>
              <a:rPr lang="uk-UA" dirty="0" smtClean="0"/>
              <a:t>NNA IPATIEVA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110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5394" y="748937"/>
            <a:ext cx="166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KATERYNA MARKUSH</a:t>
            </a:r>
          </a:p>
        </p:txBody>
      </p:sp>
    </p:spTree>
    <p:extLst>
      <p:ext uri="{BB962C8B-B14F-4D97-AF65-F5344CB8AC3E}">
        <p14:creationId xmlns:p14="http://schemas.microsoft.com/office/powerpoint/2010/main" val="834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223"/>
            <a:ext cx="9963753" cy="58780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9030" y="357043"/>
            <a:ext cx="168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MARIYA KRUTOHOLOVA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079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56" y="0"/>
            <a:ext cx="437222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4" y="0"/>
            <a:ext cx="449134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09" y="322216"/>
            <a:ext cx="177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OLENA POLISHCHUK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1439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4" y="513805"/>
            <a:ext cx="10058400" cy="56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902650"/>
            <a:ext cx="10058400" cy="45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96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47</Words>
  <Application>Microsoft Office PowerPoint</Application>
  <PresentationFormat>Широкоэкранный</PresentationFormat>
  <Paragraphs>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zamri</dc:creator>
  <cp:lastModifiedBy>zamri</cp:lastModifiedBy>
  <cp:revision>12</cp:revision>
  <dcterms:created xsi:type="dcterms:W3CDTF">2022-10-08T12:29:52Z</dcterms:created>
  <dcterms:modified xsi:type="dcterms:W3CDTF">2022-10-08T20:41:26Z</dcterms:modified>
</cp:coreProperties>
</file>